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727" r:id="rId5"/>
  </p:sldMasterIdLst>
  <p:notesMasterIdLst>
    <p:notesMasterId r:id="rId79"/>
  </p:notesMasterIdLst>
  <p:sldIdLst>
    <p:sldId id="606" r:id="rId6"/>
    <p:sldId id="535" r:id="rId7"/>
    <p:sldId id="605" r:id="rId8"/>
    <p:sldId id="258" r:id="rId9"/>
    <p:sldId id="537" r:id="rId10"/>
    <p:sldId id="538" r:id="rId11"/>
    <p:sldId id="539" r:id="rId12"/>
    <p:sldId id="540" r:id="rId13"/>
    <p:sldId id="541" r:id="rId14"/>
    <p:sldId id="542" r:id="rId15"/>
    <p:sldId id="543" r:id="rId16"/>
    <p:sldId id="544" r:id="rId17"/>
    <p:sldId id="545" r:id="rId18"/>
    <p:sldId id="546" r:id="rId19"/>
    <p:sldId id="547" r:id="rId20"/>
    <p:sldId id="548" r:id="rId21"/>
    <p:sldId id="549" r:id="rId22"/>
    <p:sldId id="550" r:id="rId23"/>
    <p:sldId id="551" r:id="rId24"/>
    <p:sldId id="552" r:id="rId25"/>
    <p:sldId id="553" r:id="rId26"/>
    <p:sldId id="554" r:id="rId27"/>
    <p:sldId id="555" r:id="rId28"/>
    <p:sldId id="556" r:id="rId29"/>
    <p:sldId id="557" r:id="rId30"/>
    <p:sldId id="558" r:id="rId31"/>
    <p:sldId id="559" r:id="rId32"/>
    <p:sldId id="560" r:id="rId33"/>
    <p:sldId id="561" r:id="rId34"/>
    <p:sldId id="562" r:id="rId35"/>
    <p:sldId id="563" r:id="rId36"/>
    <p:sldId id="564" r:id="rId37"/>
    <p:sldId id="565" r:id="rId38"/>
    <p:sldId id="566" r:id="rId39"/>
    <p:sldId id="567" r:id="rId40"/>
    <p:sldId id="568" r:id="rId41"/>
    <p:sldId id="569" r:id="rId42"/>
    <p:sldId id="570" r:id="rId43"/>
    <p:sldId id="571" r:id="rId44"/>
    <p:sldId id="572" r:id="rId45"/>
    <p:sldId id="573" r:id="rId46"/>
    <p:sldId id="574" r:id="rId47"/>
    <p:sldId id="575" r:id="rId48"/>
    <p:sldId id="576" r:id="rId49"/>
    <p:sldId id="577" r:id="rId50"/>
    <p:sldId id="578" r:id="rId51"/>
    <p:sldId id="579" r:id="rId52"/>
    <p:sldId id="580" r:id="rId53"/>
    <p:sldId id="581" r:id="rId54"/>
    <p:sldId id="582" r:id="rId55"/>
    <p:sldId id="583" r:id="rId56"/>
    <p:sldId id="584" r:id="rId57"/>
    <p:sldId id="585" r:id="rId58"/>
    <p:sldId id="586" r:id="rId59"/>
    <p:sldId id="587" r:id="rId60"/>
    <p:sldId id="588" r:id="rId61"/>
    <p:sldId id="589" r:id="rId62"/>
    <p:sldId id="590" r:id="rId63"/>
    <p:sldId id="591" r:id="rId64"/>
    <p:sldId id="592" r:id="rId65"/>
    <p:sldId id="593" r:id="rId66"/>
    <p:sldId id="594" r:id="rId67"/>
    <p:sldId id="595" r:id="rId68"/>
    <p:sldId id="596" r:id="rId69"/>
    <p:sldId id="597" r:id="rId70"/>
    <p:sldId id="598" r:id="rId71"/>
    <p:sldId id="599" r:id="rId72"/>
    <p:sldId id="600" r:id="rId73"/>
    <p:sldId id="602" r:id="rId74"/>
    <p:sldId id="604" r:id="rId75"/>
    <p:sldId id="603" r:id="rId76"/>
    <p:sldId id="329" r:id="rId77"/>
    <p:sldId id="330" r:id="rId7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43" autoAdjust="0"/>
    <p:restoredTop sz="90990"/>
  </p:normalViewPr>
  <p:slideViewPr>
    <p:cSldViewPr>
      <p:cViewPr varScale="1">
        <p:scale>
          <a:sx n="80" d="100"/>
          <a:sy n="80" d="100"/>
        </p:scale>
        <p:origin x="37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74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8D1CF4D-D3EF-4E4E-AEAD-D9BE1CB10126}" type="datetimeFigureOut">
              <a:rPr lang="en-US"/>
              <a:pPr>
                <a:defRPr/>
              </a:pPr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B3AC4CD-655A-46FF-8CF1-638AA8C1B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39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altLang="en-US" sz="1600" b="1" dirty="0"/>
              <a:t>Family Feud Template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altLang="en-US" sz="1600" dirty="0"/>
              <a:t>Introduction Slide – Family Feud!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3860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Antonym 100</a:t>
            </a:r>
            <a:r>
              <a:rPr lang="en-US" baseline="0" dirty="0" smtClean="0"/>
              <a:t> answer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76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Antonmym</a:t>
            </a:r>
            <a:r>
              <a:rPr lang="en-US" dirty="0" smtClean="0"/>
              <a:t> 500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78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Antonym 500 answer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07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Fill in blank 100 taco bell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85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your own words 100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51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97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 100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77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 500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19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</a:t>
            </a:r>
            <a:r>
              <a:rPr lang="en-US" baseline="0" dirty="0" smtClean="0"/>
              <a:t> 500 answer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94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Synomyms</a:t>
            </a:r>
            <a:r>
              <a:rPr lang="en-US" dirty="0" smtClean="0"/>
              <a:t> 100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08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500 synonyms</a:t>
            </a:r>
            <a:r>
              <a:rPr lang="en-US" baseline="0" dirty="0" smtClean="0"/>
              <a:t> answer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97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Antonym</a:t>
            </a:r>
            <a:r>
              <a:rPr lang="en-US" baseline="0" dirty="0" smtClean="0"/>
              <a:t> 100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12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3" name="Rectangle 2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4" name="Rectangle 3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5" name="Rectangle 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6" name="Rectangle 5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7" name="Rectangle 6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8" name="Rectangle 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9" name="Rectangle 8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0" name="Rectangle 9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1" name="Rectangle 10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4" name="Rectangle 13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5" name="Rectangle 1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6" name="Rectangle 15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7" name="Rectangle 16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8" name="Rectangle 1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9" name="Rectangle 18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4114800" y="5575756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Start Timer</a:t>
            </a:r>
          </a:p>
        </p:txBody>
      </p:sp>
      <p:sp>
        <p:nvSpPr>
          <p:cNvPr id="21" name="TextBox 20">
            <a:hlinkClick r:id="" action="ppaction://hlinkshowjump?jump=nextslide"/>
          </p:cNvPr>
          <p:cNvSpPr txBox="1"/>
          <p:nvPr userDrawn="1"/>
        </p:nvSpPr>
        <p:spPr bwMode="auto">
          <a:xfrm>
            <a:off x="8099424" y="5507621"/>
            <a:ext cx="815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val="5076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1" grpId="12" animBg="1"/>
      <p:bldP spid="11" grpId="13" animBg="1"/>
      <p:bldP spid="11" grpId="14" animBg="1"/>
      <p:bldP spid="11" grpId="15" animBg="1"/>
      <p:bldP spid="11" grpId="16" animBg="1"/>
      <p:bldP spid="11" grpId="17" animBg="1"/>
      <p:bldP spid="11" grpId="18" animBg="1"/>
      <p:bldP spid="11" grpId="19" animBg="1"/>
      <p:bldP spid="11" grpId="20" animBg="1"/>
      <p:bldP spid="11" grpId="21" animBg="1"/>
      <p:bldP spid="11" grpId="22" animBg="1"/>
      <p:bldP spid="11" grpId="23" animBg="1"/>
      <p:bldP spid="11" grpId="24" animBg="1"/>
      <p:bldP spid="11" grpId="25" animBg="1"/>
      <p:bldP spid="11" grpId="26" animBg="1"/>
      <p:bldP spid="11" grpId="27" animBg="1"/>
      <p:bldP spid="11" grpId="28" animBg="1"/>
      <p:bldP spid="11" grpId="29" animBg="1"/>
      <p:bldP spid="11" grpId="30" animBg="1"/>
      <p:bldP spid="11" grpId="31" animBg="1"/>
      <p:bldP spid="11" grpId="32" animBg="1"/>
      <p:bldP spid="11" grpId="33" animBg="1"/>
      <p:bldP spid="11" grpId="34" animBg="1"/>
      <p:bldP spid="11" grpId="35" animBg="1"/>
      <p:bldP spid="11" grpId="36" animBg="1"/>
      <p:bldP spid="11" grpId="37" animBg="1"/>
      <p:bldP spid="11" grpId="38" animBg="1"/>
      <p:bldP spid="11" grpId="39" animBg="1"/>
      <p:bldP spid="11" grpId="40" animBg="1"/>
      <p:bldP spid="11" grpId="41" animBg="1"/>
      <p:bldP spid="11" grpId="42" animBg="1"/>
      <p:bldP spid="11" grpId="43" animBg="1"/>
      <p:bldP spid="11" grpId="44" animBg="1"/>
      <p:bldP spid="11" grpId="4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  <p:bldP spid="12" grpId="7" animBg="1"/>
      <p:bldP spid="12" grpId="8" animBg="1"/>
      <p:bldP spid="12" grpId="9" animBg="1"/>
      <p:bldP spid="12" grpId="10" animBg="1"/>
      <p:bldP spid="12" grpId="11" animBg="1"/>
      <p:bldP spid="12" grpId="12" animBg="1"/>
      <p:bldP spid="12" grpId="13" animBg="1"/>
      <p:bldP spid="12" grpId="14" animBg="1"/>
      <p:bldP spid="12" grpId="15" animBg="1"/>
      <p:bldP spid="12" grpId="16" animBg="1"/>
      <p:bldP spid="12" grpId="17" animBg="1"/>
      <p:bldP spid="12" grpId="18" animBg="1"/>
      <p:bldP spid="12" grpId="19" animBg="1"/>
      <p:bldP spid="12" grpId="20" animBg="1"/>
      <p:bldP spid="12" grpId="21" animBg="1"/>
      <p:bldP spid="12" grpId="22" animBg="1"/>
      <p:bldP spid="12" grpId="23" animBg="1"/>
      <p:bldP spid="12" grpId="24" animBg="1"/>
      <p:bldP spid="12" grpId="25" animBg="1"/>
      <p:bldP spid="12" grpId="26" animBg="1"/>
      <p:bldP spid="12" grpId="27" animBg="1"/>
      <p:bldP spid="12" grpId="28" animBg="1"/>
      <p:bldP spid="12" grpId="29" animBg="1"/>
      <p:bldP spid="12" grpId="30" animBg="1"/>
      <p:bldP spid="12" grpId="31" animBg="1"/>
      <p:bldP spid="12" grpId="32" animBg="1"/>
      <p:bldP spid="12" grpId="33" animBg="1"/>
      <p:bldP spid="12" grpId="34" animBg="1"/>
      <p:bldP spid="12" grpId="35" animBg="1"/>
      <p:bldP spid="12" grpId="36" animBg="1"/>
      <p:bldP spid="12" grpId="37" animBg="1"/>
      <p:bldP spid="12" grpId="38" animBg="1"/>
      <p:bldP spid="12" grpId="39" animBg="1"/>
      <p:bldP spid="12" grpId="40" animBg="1"/>
      <p:bldP spid="12" grpId="41" animBg="1"/>
      <p:bldP spid="12" grpId="42" animBg="1"/>
      <p:bldP spid="12" grpId="43" animBg="1"/>
      <p:bldP spid="12" grpId="44" animBg="1"/>
      <p:bldP spid="12" grpId="4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3" grpId="24" animBg="1"/>
      <p:bldP spid="13" grpId="25" animBg="1"/>
      <p:bldP spid="13" grpId="26" animBg="1"/>
      <p:bldP spid="13" grpId="27" animBg="1"/>
      <p:bldP spid="13" grpId="28" animBg="1"/>
      <p:bldP spid="13" grpId="29" animBg="1"/>
      <p:bldP spid="13" grpId="30" animBg="1"/>
      <p:bldP spid="13" grpId="31" animBg="1"/>
      <p:bldP spid="13" grpId="32" animBg="1"/>
      <p:bldP spid="13" grpId="33" animBg="1"/>
      <p:bldP spid="13" grpId="34" animBg="1"/>
      <p:bldP spid="13" grpId="35" animBg="1"/>
      <p:bldP spid="13" grpId="36" animBg="1"/>
      <p:bldP spid="13" grpId="37" animBg="1"/>
      <p:bldP spid="13" grpId="38" animBg="1"/>
      <p:bldP spid="13" grpId="39" animBg="1"/>
      <p:bldP spid="13" grpId="40" animBg="1"/>
      <p:bldP spid="13" grpId="41" animBg="1"/>
      <p:bldP spid="13" grpId="42" animBg="1"/>
      <p:bldP spid="13" grpId="43" animBg="1"/>
      <p:bldP spid="13" grpId="44" animBg="1"/>
      <p:bldP spid="13" grpId="45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4" grpId="7" animBg="1"/>
      <p:bldP spid="14" grpId="8" animBg="1"/>
      <p:bldP spid="14" grpId="9" animBg="1"/>
      <p:bldP spid="14" grpId="10" animBg="1"/>
      <p:bldP spid="14" grpId="11" animBg="1"/>
      <p:bldP spid="14" grpId="12" animBg="1"/>
      <p:bldP spid="14" grpId="13" animBg="1"/>
      <p:bldP spid="14" grpId="14" animBg="1"/>
      <p:bldP spid="14" grpId="15" animBg="1"/>
      <p:bldP spid="14" grpId="16" animBg="1"/>
      <p:bldP spid="14" grpId="17" animBg="1"/>
      <p:bldP spid="14" grpId="18" animBg="1"/>
      <p:bldP spid="14" grpId="19" animBg="1"/>
      <p:bldP spid="14" grpId="20" animBg="1"/>
      <p:bldP spid="14" grpId="21" animBg="1"/>
      <p:bldP spid="14" grpId="22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  <p:bldP spid="15" grpId="16" animBg="1"/>
      <p:bldP spid="15" grpId="17" animBg="1"/>
      <p:bldP spid="15" grpId="18" animBg="1"/>
      <p:bldP spid="15" grpId="19" animBg="1"/>
      <p:bldP spid="15" grpId="20" animBg="1"/>
      <p:bldP spid="15" grpId="21" animBg="1"/>
      <p:bldP spid="15" grpId="22" animBg="1"/>
      <p:bldP spid="15" grpId="23" animBg="1"/>
      <p:bldP spid="15" grpId="24" animBg="1"/>
      <p:bldP spid="15" grpId="25" animBg="1"/>
      <p:bldP spid="15" grpId="26" animBg="1"/>
      <p:bldP spid="15" grpId="27" animBg="1"/>
      <p:bldP spid="15" grpId="28" animBg="1"/>
      <p:bldP spid="15" grpId="29" animBg="1"/>
      <p:bldP spid="15" grpId="30" animBg="1"/>
      <p:bldP spid="15" grpId="31" animBg="1"/>
      <p:bldP spid="15" grpId="32" animBg="1"/>
      <p:bldP spid="15" grpId="33" animBg="1"/>
      <p:bldP spid="15" grpId="34" animBg="1"/>
      <p:bldP spid="15" grpId="35" animBg="1"/>
      <p:bldP spid="15" grpId="36" animBg="1"/>
      <p:bldP spid="15" grpId="37" animBg="1"/>
      <p:bldP spid="15" grpId="38" animBg="1"/>
      <p:bldP spid="15" grpId="39" animBg="1"/>
      <p:bldP spid="15" grpId="40" animBg="1"/>
      <p:bldP spid="15" grpId="41" animBg="1"/>
      <p:bldP spid="15" grpId="42" animBg="1"/>
      <p:bldP spid="15" grpId="43" animBg="1"/>
      <p:bldP spid="15" grpId="44" animBg="1"/>
      <p:bldP spid="15" grpId="45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6" grpId="9" animBg="1"/>
      <p:bldP spid="16" grpId="10" animBg="1"/>
      <p:bldP spid="16" grpId="11" animBg="1"/>
      <p:bldP spid="16" grpId="12" animBg="1"/>
      <p:bldP spid="16" grpId="13" animBg="1"/>
      <p:bldP spid="16" grpId="14" animBg="1"/>
      <p:bldP spid="16" grpId="15" animBg="1"/>
      <p:bldP spid="16" grpId="16" animBg="1"/>
      <p:bldP spid="16" grpId="17" animBg="1"/>
      <p:bldP spid="16" grpId="18" animBg="1"/>
      <p:bldP spid="16" grpId="19" animBg="1"/>
      <p:bldP spid="16" grpId="20" animBg="1"/>
      <p:bldP spid="16" grpId="21" animBg="1"/>
      <p:bldP spid="16" grpId="22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7" grpId="6" animBg="1"/>
      <p:bldP spid="17" grpId="7" animBg="1"/>
      <p:bldP spid="17" grpId="8" animBg="1"/>
      <p:bldP spid="17" grpId="9" animBg="1"/>
      <p:bldP spid="17" grpId="10" animBg="1"/>
      <p:bldP spid="17" grpId="11" animBg="1"/>
      <p:bldP spid="17" grpId="12" animBg="1"/>
      <p:bldP spid="17" grpId="13" animBg="1"/>
      <p:bldP spid="17" grpId="14" animBg="1"/>
      <p:bldP spid="17" grpId="15" animBg="1"/>
      <p:bldP spid="17" grpId="16" animBg="1"/>
      <p:bldP spid="17" grpId="17" animBg="1"/>
      <p:bldP spid="17" grpId="18" animBg="1"/>
      <p:bldP spid="17" grpId="19" animBg="1"/>
      <p:bldP spid="17" grpId="20" animBg="1"/>
      <p:bldP spid="17" grpId="21" animBg="1"/>
      <p:bldP spid="17" grpId="22" animBg="1"/>
      <p:bldP spid="17" grpId="23" animBg="1"/>
      <p:bldP spid="17" grpId="24" animBg="1"/>
      <p:bldP spid="17" grpId="25" animBg="1"/>
      <p:bldP spid="17" grpId="26" animBg="1"/>
      <p:bldP spid="17" grpId="27" animBg="1"/>
      <p:bldP spid="17" grpId="28" animBg="1"/>
      <p:bldP spid="17" grpId="29" animBg="1"/>
      <p:bldP spid="17" grpId="30" animBg="1"/>
      <p:bldP spid="17" grpId="31" animBg="1"/>
      <p:bldP spid="17" grpId="32" animBg="1"/>
      <p:bldP spid="17" grpId="33" animBg="1"/>
      <p:bldP spid="17" grpId="34" animBg="1"/>
      <p:bldP spid="17" grpId="35" animBg="1"/>
      <p:bldP spid="17" grpId="36" animBg="1"/>
      <p:bldP spid="17" grpId="37" animBg="1"/>
      <p:bldP spid="17" grpId="38" animBg="1"/>
      <p:bldP spid="17" grpId="39" animBg="1"/>
      <p:bldP spid="17" grpId="40" animBg="1"/>
      <p:bldP spid="17" grpId="41" animBg="1"/>
      <p:bldP spid="17" grpId="42" animBg="1"/>
      <p:bldP spid="17" grpId="43" animBg="1"/>
      <p:bldP spid="17" grpId="44" animBg="1"/>
      <p:bldP spid="17" grpId="45" animBg="1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18" grpId="6" animBg="1"/>
      <p:bldP spid="18" grpId="7" animBg="1"/>
      <p:bldP spid="18" grpId="8" animBg="1"/>
      <p:bldP spid="18" grpId="9" animBg="1"/>
      <p:bldP spid="18" grpId="10" animBg="1"/>
      <p:bldP spid="18" grpId="11" animBg="1"/>
      <p:bldP spid="18" grpId="12" animBg="1"/>
      <p:bldP spid="18" grpId="13" animBg="1"/>
      <p:bldP spid="18" grpId="14" animBg="1"/>
      <p:bldP spid="18" grpId="15" animBg="1"/>
      <p:bldP spid="18" grpId="16" animBg="1"/>
      <p:bldP spid="18" grpId="17" animBg="1"/>
      <p:bldP spid="18" grpId="18" animBg="1"/>
      <p:bldP spid="18" grpId="19" animBg="1"/>
      <p:bldP spid="18" grpId="20" animBg="1"/>
      <p:bldP spid="18" grpId="21" animBg="1"/>
      <p:bldP spid="18" grpId="22" animBg="1"/>
      <p:bldP spid="19" grpId="0" animBg="1"/>
      <p:bldP spid="19" grpId="1" animBg="1"/>
      <p:bldP spid="19" grpId="2" animBg="1"/>
      <p:bldP spid="19" grpId="3" animBg="1"/>
      <p:bldP spid="19" grpId="4" animBg="1"/>
      <p:bldP spid="19" grpId="5" animBg="1"/>
      <p:bldP spid="19" grpId="6" animBg="1"/>
      <p:bldP spid="19" grpId="7" animBg="1"/>
      <p:bldP spid="19" grpId="8" animBg="1"/>
      <p:bldP spid="19" grpId="9" animBg="1"/>
      <p:bldP spid="19" grpId="10" animBg="1"/>
      <p:bldP spid="19" grpId="11" animBg="1"/>
      <p:bldP spid="19" grpId="12" animBg="1"/>
      <p:bldP spid="19" grpId="13" animBg="1"/>
      <p:bldP spid="19" grpId="14" animBg="1"/>
      <p:bldP spid="19" grpId="15" animBg="1"/>
      <p:bldP spid="19" grpId="16" animBg="1"/>
      <p:bldP spid="19" grpId="17" animBg="1"/>
      <p:bldP spid="19" grpId="18" animBg="1"/>
      <p:bldP spid="19" grpId="19" animBg="1"/>
      <p:bldP spid="19" grpId="20" animBg="1"/>
      <p:bldP spid="19" grpId="21" animBg="1"/>
      <p:bldP spid="19" grpId="22" animBg="1"/>
      <p:bldP spid="19" grpId="23" animBg="1"/>
      <p:bldP spid="19" grpId="24" animBg="1"/>
      <p:bldP spid="19" grpId="25" animBg="1"/>
      <p:bldP spid="19" grpId="26" animBg="1"/>
      <p:bldP spid="19" grpId="27" animBg="1"/>
      <p:bldP spid="19" grpId="28" animBg="1"/>
      <p:bldP spid="19" grpId="29" animBg="1"/>
      <p:bldP spid="19" grpId="30" animBg="1"/>
      <p:bldP spid="19" grpId="31" animBg="1"/>
      <p:bldP spid="19" grpId="32" animBg="1"/>
      <p:bldP spid="19" grpId="33" animBg="1"/>
      <p:bldP spid="19" grpId="34" animBg="1"/>
      <p:bldP spid="19" grpId="35" animBg="1"/>
      <p:bldP spid="19" grpId="36" animBg="1"/>
      <p:bldP spid="19" grpId="37" animBg="1"/>
      <p:bldP spid="19" grpId="38" animBg="1"/>
      <p:bldP spid="19" grpId="39" animBg="1"/>
      <p:bldP spid="19" grpId="40" animBg="1"/>
      <p:bldP spid="19" grpId="41" animBg="1"/>
      <p:bldP spid="19" grpId="42" animBg="1"/>
      <p:bldP spid="19" grpId="43" animBg="1"/>
      <p:bldP spid="19" grpId="44" animBg="1"/>
      <p:bldP spid="19" grpId="45" animBg="1"/>
      <p:bldP spid="20" grpId="0"/>
      <p:bldP spid="20" grpId="1"/>
      <p:bldP spid="20" grpId="2"/>
      <p:bldP spid="20" grpId="3"/>
      <p:bldP spid="20" grpId="4"/>
      <p:bldP spid="20" grpId="5"/>
      <p:bldP spid="20" grpId="6"/>
      <p:bldP spid="20" grpId="7"/>
      <p:bldP spid="20" grpId="8"/>
      <p:bldP spid="20" grpId="9"/>
      <p:bldP spid="20" grpId="10"/>
      <p:bldP spid="20" grpId="11"/>
      <p:bldP spid="20" grpId="12"/>
      <p:bldP spid="20" grpId="13"/>
      <p:bldP spid="20" grpId="14"/>
      <p:bldP spid="20" grpId="15"/>
      <p:bldP spid="20" grpId="16"/>
      <p:bldP spid="20" grpId="17"/>
      <p:bldP spid="20" grpId="18"/>
      <p:bldP spid="20" grpId="19"/>
      <p:bldP spid="20" grpId="20"/>
      <p:bldP spid="20" grpId="21"/>
      <p:bldP spid="20" grpId="22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51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11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95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48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52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slide" Target="../slides/slide10.xml"/><Relationship Id="rId5" Type="http://schemas.openxmlformats.org/officeDocument/2006/relationships/slideLayout" Target="../slideLayouts/slideLayout5.xml"/><Relationship Id="rId10" Type="http://schemas.openxmlformats.org/officeDocument/2006/relationships/audio" Target="../media/audio3.wav"/><Relationship Id="rId4" Type="http://schemas.openxmlformats.org/officeDocument/2006/relationships/slideLayout" Target="../slideLayouts/slideLayout4.xml"/><Relationship Id="rId9" Type="http://schemas.openxmlformats.org/officeDocument/2006/relationships/audio" Target="../media/audio2.bin"/><Relationship Id="rId14" Type="http://schemas.openxmlformats.org/officeDocument/2006/relationships/audio" Target="../media/audio4.bin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>
                  <a:solidFill>
                    <a:schemeClr val="bg1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8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28" name="AutoShape 61">
              <a:hlinkClick r:id="" action="ppaction://noaction" highlightClick="1">
                <a:snd r:embed="rId9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31" name="AutoShape 68">
              <a:hlinkClick r:id="" action="ppaction://noaction" highlightClick="1">
                <a:snd r:embed="rId10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</p:grpSp>
      <p:pic>
        <p:nvPicPr>
          <p:cNvPr id="1032" name="Picture 2">
            <a:hlinkClick r:id="rId11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943600"/>
            <a:ext cx="2402195" cy="66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800" b="1">
                <a:solidFill>
                  <a:schemeClr val="bg1"/>
                </a:solidFill>
                <a:effectLst/>
              </a:rPr>
              <a:t>Correct</a:t>
            </a:r>
            <a:endParaRPr lang="en-US" altLang="en-US" sz="8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14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9" r:id="rId2"/>
    <p:sldLayoutId id="2147483713" r:id="rId3"/>
    <p:sldLayoutId id="2147483724" r:id="rId4"/>
    <p:sldLayoutId id="2147483726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90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eid@youthdownload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outu.be/tDC1mXh9NPE" TargetMode="External"/><Relationship Id="rId4" Type="http://schemas.openxmlformats.org/officeDocument/2006/relationships/hyperlink" Target="http://www.triviamaker.com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63.xml"/><Relationship Id="rId18" Type="http://schemas.openxmlformats.org/officeDocument/2006/relationships/slide" Target="slide55.xml"/><Relationship Id="rId26" Type="http://schemas.openxmlformats.org/officeDocument/2006/relationships/slide" Target="slide19.xml"/><Relationship Id="rId3" Type="http://schemas.openxmlformats.org/officeDocument/2006/relationships/slide" Target="slide11.xml"/><Relationship Id="rId21" Type="http://schemas.openxmlformats.org/officeDocument/2006/relationships/slide" Target="slide27.xml"/><Relationship Id="rId7" Type="http://schemas.openxmlformats.org/officeDocument/2006/relationships/slide" Target="slide61.xml"/><Relationship Id="rId12" Type="http://schemas.openxmlformats.org/officeDocument/2006/relationships/slide" Target="slide53.xml"/><Relationship Id="rId17" Type="http://schemas.openxmlformats.org/officeDocument/2006/relationships/slide" Target="slide45.xml"/><Relationship Id="rId25" Type="http://schemas.openxmlformats.org/officeDocument/2006/relationships/slide" Target="slide67.xml"/><Relationship Id="rId33" Type="http://schemas.openxmlformats.org/officeDocument/2006/relationships/slide" Target="slide21.xml"/><Relationship Id="rId2" Type="http://schemas.openxmlformats.org/officeDocument/2006/relationships/image" Target="../media/image6.jpg"/><Relationship Id="rId16" Type="http://schemas.openxmlformats.org/officeDocument/2006/relationships/slide" Target="slide35.xml"/><Relationship Id="rId20" Type="http://schemas.openxmlformats.org/officeDocument/2006/relationships/slide" Target="slide17.xml"/><Relationship Id="rId29" Type="http://schemas.openxmlformats.org/officeDocument/2006/relationships/slide" Target="slide49.xml"/><Relationship Id="rId1" Type="http://schemas.openxmlformats.org/officeDocument/2006/relationships/slideLayout" Target="../slideLayouts/slideLayout3.xml"/><Relationship Id="rId6" Type="http://schemas.openxmlformats.org/officeDocument/2006/relationships/slide" Target="slide51.xml"/><Relationship Id="rId11" Type="http://schemas.openxmlformats.org/officeDocument/2006/relationships/slide" Target="slide43.xml"/><Relationship Id="rId24" Type="http://schemas.openxmlformats.org/officeDocument/2006/relationships/slide" Target="slide57.xml"/><Relationship Id="rId32" Type="http://schemas.openxmlformats.org/officeDocument/2006/relationships/slide" Target="slide71.xml"/><Relationship Id="rId5" Type="http://schemas.openxmlformats.org/officeDocument/2006/relationships/slide" Target="slide41.xml"/><Relationship Id="rId15" Type="http://schemas.openxmlformats.org/officeDocument/2006/relationships/slide" Target="slide25.xml"/><Relationship Id="rId23" Type="http://schemas.openxmlformats.org/officeDocument/2006/relationships/slide" Target="slide47.xml"/><Relationship Id="rId28" Type="http://schemas.openxmlformats.org/officeDocument/2006/relationships/slide" Target="slide39.xml"/><Relationship Id="rId10" Type="http://schemas.openxmlformats.org/officeDocument/2006/relationships/slide" Target="slide33.xml"/><Relationship Id="rId19" Type="http://schemas.openxmlformats.org/officeDocument/2006/relationships/slide" Target="slide65.xml"/><Relationship Id="rId31" Type="http://schemas.openxmlformats.org/officeDocument/2006/relationships/slide" Target="slide69.xml"/><Relationship Id="rId4" Type="http://schemas.openxmlformats.org/officeDocument/2006/relationships/slide" Target="slide31.xml"/><Relationship Id="rId9" Type="http://schemas.openxmlformats.org/officeDocument/2006/relationships/slide" Target="slide23.xml"/><Relationship Id="rId14" Type="http://schemas.openxmlformats.org/officeDocument/2006/relationships/slide" Target="slide15.xml"/><Relationship Id="rId22" Type="http://schemas.openxmlformats.org/officeDocument/2006/relationships/slide" Target="slide37.xml"/><Relationship Id="rId27" Type="http://schemas.openxmlformats.org/officeDocument/2006/relationships/slide" Target="slide29.xml"/><Relationship Id="rId30" Type="http://schemas.openxmlformats.org/officeDocument/2006/relationships/slide" Target="slide5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04800" y="381000"/>
            <a:ext cx="8373286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FAQ: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How do I reset the links on the main board back to yellow?</a:t>
            </a:r>
          </a:p>
          <a:p>
            <a:pPr>
              <a:spcBef>
                <a:spcPct val="0"/>
              </a:spcBef>
            </a:pPr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Simply close the PowerPoint file, and re-open, and the links will turn back to yellow.</a:t>
            </a:r>
          </a:p>
          <a:p>
            <a:pPr marL="457200" indent="-457200">
              <a:spcBef>
                <a:spcPct val="0"/>
              </a:spcBef>
              <a:buAutoNum type="alphaUcPeriod"/>
            </a:pPr>
            <a:endParaRPr lang="en-US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Can I use this in Keynote / Google Slides / Open Office?</a:t>
            </a:r>
          </a:p>
          <a:p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Sorry, but Google slides, Keynote, Open Office etc. are not supported. Those are great programs but they’re not made to handle a file with this animation complexity.</a:t>
            </a:r>
          </a:p>
          <a:p>
            <a:pPr marL="457200" indent="-457200">
              <a:spcBef>
                <a:spcPct val="0"/>
              </a:spcBef>
              <a:buAutoNum type="alphaUcPeriod"/>
            </a:pPr>
            <a:endParaRPr lang="en-US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Why aren’t the sound effects working?</a:t>
            </a:r>
          </a:p>
          <a:p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If the sound effects aren’t working, I would suggest upgrading your PowerPoint to something newer than 2008, and using a PC instead of a Mac if possible. Also, Google slides, Keynotes, etc. are not supported.</a:t>
            </a:r>
          </a:p>
          <a:p>
            <a:pPr marL="457200" indent="-457200">
              <a:spcBef>
                <a:spcPct val="0"/>
              </a:spcBef>
              <a:buFontTx/>
              <a:buAutoNum type="alphaUcPeriod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Can I get a board with less categories? Can I add a custom logo?</a:t>
            </a:r>
          </a:p>
          <a:p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Unfortunately these changes are a little too complex for me to explain or assist you via email, but if you’d like me to do a custom job for you for a small fee, send me an email at </a:t>
            </a:r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Reid@youthdownloads.com</a:t>
            </a:r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You can also try using an App I made called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TriviaMaker</a:t>
            </a:r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which lets you easily create Jeopardy style games and customize the number of categories, colors and logo at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www.TriviaMaker.com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Is there a tutorial I can watch to edit / play this game?</a:t>
            </a:r>
          </a:p>
          <a:p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Yes. To see it in action, or learn how to make edits, watch this video: </a:t>
            </a:r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https://youtu.be/tDC1mXh9NPE</a:t>
            </a:r>
            <a:endParaRPr lang="en-US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875564"/>
      </p:ext>
    </p:extLst>
  </p:cSld>
  <p:clrMapOvr>
    <a:masterClrMapping/>
  </p:clrMapOvr>
  <p:transition advClick="0" advTm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2"/>
          <p:cNvSpPr txBox="1">
            <a:spLocks noChangeArrowheads="1"/>
          </p:cNvSpPr>
          <p:nvPr/>
        </p:nvSpPr>
        <p:spPr bwMode="auto">
          <a:xfrm>
            <a:off x="701675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68" name="Text Box 53"/>
          <p:cNvSpPr txBox="1">
            <a:spLocks noChangeArrowheads="1"/>
          </p:cNvSpPr>
          <p:nvPr/>
        </p:nvSpPr>
        <p:spPr bwMode="auto">
          <a:xfrm>
            <a:off x="3316290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4" action="ppaction://hlinksldjump"/>
              </a:rPr>
              <a:t>$100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69" name="Text Box 58"/>
          <p:cNvSpPr txBox="1">
            <a:spLocks noChangeArrowheads="1"/>
          </p:cNvSpPr>
          <p:nvPr/>
        </p:nvSpPr>
        <p:spPr bwMode="auto">
          <a:xfrm>
            <a:off x="4648202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5" action="ppaction://hlinksldjump"/>
              </a:rPr>
              <a:t>$100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0" name="Text Box 63"/>
          <p:cNvSpPr txBox="1">
            <a:spLocks noChangeArrowheads="1"/>
          </p:cNvSpPr>
          <p:nvPr/>
        </p:nvSpPr>
        <p:spPr bwMode="auto">
          <a:xfrm>
            <a:off x="5943602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6" action="ppaction://hlinksldjump"/>
              </a:rPr>
              <a:t>$100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1" name="Text Box 69"/>
          <p:cNvSpPr txBox="1">
            <a:spLocks noChangeArrowheads="1"/>
          </p:cNvSpPr>
          <p:nvPr/>
        </p:nvSpPr>
        <p:spPr bwMode="auto">
          <a:xfrm>
            <a:off x="7315200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7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2" name="Text Box 43"/>
          <p:cNvSpPr txBox="1">
            <a:spLocks noChangeArrowheads="1"/>
          </p:cNvSpPr>
          <p:nvPr/>
        </p:nvSpPr>
        <p:spPr bwMode="auto">
          <a:xfrm>
            <a:off x="701675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8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3" name="Text Box 49"/>
          <p:cNvSpPr txBox="1">
            <a:spLocks noChangeArrowheads="1"/>
          </p:cNvSpPr>
          <p:nvPr/>
        </p:nvSpPr>
        <p:spPr bwMode="auto">
          <a:xfrm>
            <a:off x="2035177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9" action="ppaction://hlinksldjump"/>
              </a:rPr>
              <a:t>$200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4" name="Text Box 54"/>
          <p:cNvSpPr txBox="1">
            <a:spLocks noChangeArrowheads="1"/>
          </p:cNvSpPr>
          <p:nvPr/>
        </p:nvSpPr>
        <p:spPr bwMode="auto">
          <a:xfrm>
            <a:off x="3317877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0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5" name="Text Box 59"/>
          <p:cNvSpPr txBox="1">
            <a:spLocks noChangeArrowheads="1"/>
          </p:cNvSpPr>
          <p:nvPr/>
        </p:nvSpPr>
        <p:spPr bwMode="auto">
          <a:xfrm>
            <a:off x="4648202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1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6" name="Text Box 64"/>
          <p:cNvSpPr txBox="1">
            <a:spLocks noChangeArrowheads="1"/>
          </p:cNvSpPr>
          <p:nvPr/>
        </p:nvSpPr>
        <p:spPr bwMode="auto">
          <a:xfrm>
            <a:off x="5943602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2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7" name="Text Box 70"/>
          <p:cNvSpPr txBox="1">
            <a:spLocks noChangeArrowheads="1"/>
          </p:cNvSpPr>
          <p:nvPr/>
        </p:nvSpPr>
        <p:spPr bwMode="auto">
          <a:xfrm>
            <a:off x="7315200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3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8" name="Text Box 44"/>
          <p:cNvSpPr txBox="1">
            <a:spLocks noChangeArrowheads="1"/>
          </p:cNvSpPr>
          <p:nvPr/>
        </p:nvSpPr>
        <p:spPr bwMode="auto">
          <a:xfrm>
            <a:off x="701675" y="321627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4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9" name="Text Box 50"/>
          <p:cNvSpPr txBox="1">
            <a:spLocks noChangeArrowheads="1"/>
          </p:cNvSpPr>
          <p:nvPr/>
        </p:nvSpPr>
        <p:spPr bwMode="auto">
          <a:xfrm>
            <a:off x="2035177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5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0" name="Text Box 55"/>
          <p:cNvSpPr txBox="1">
            <a:spLocks noChangeArrowheads="1"/>
          </p:cNvSpPr>
          <p:nvPr/>
        </p:nvSpPr>
        <p:spPr bwMode="auto">
          <a:xfrm>
            <a:off x="3317877" y="32004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6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1" name="Text Box 60"/>
          <p:cNvSpPr txBox="1">
            <a:spLocks noChangeArrowheads="1"/>
          </p:cNvSpPr>
          <p:nvPr/>
        </p:nvSpPr>
        <p:spPr bwMode="auto">
          <a:xfrm>
            <a:off x="4648202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7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2" name="Text Box 65"/>
          <p:cNvSpPr txBox="1">
            <a:spLocks noChangeArrowheads="1"/>
          </p:cNvSpPr>
          <p:nvPr/>
        </p:nvSpPr>
        <p:spPr bwMode="auto">
          <a:xfrm>
            <a:off x="5943602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18" action="ppaction://hlinksldjump"/>
              </a:rPr>
              <a:t>$300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3" name="Text Box 71"/>
          <p:cNvSpPr txBox="1">
            <a:spLocks noChangeArrowheads="1"/>
          </p:cNvSpPr>
          <p:nvPr/>
        </p:nvSpPr>
        <p:spPr bwMode="auto">
          <a:xfrm>
            <a:off x="7315200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9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4" name="Text Box 45"/>
          <p:cNvSpPr txBox="1">
            <a:spLocks noChangeArrowheads="1"/>
          </p:cNvSpPr>
          <p:nvPr/>
        </p:nvSpPr>
        <p:spPr bwMode="auto">
          <a:xfrm>
            <a:off x="701675" y="4048125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0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5" name="Text Box 51"/>
          <p:cNvSpPr txBox="1">
            <a:spLocks noChangeArrowheads="1"/>
          </p:cNvSpPr>
          <p:nvPr/>
        </p:nvSpPr>
        <p:spPr bwMode="auto">
          <a:xfrm>
            <a:off x="2035177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1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6" name="Text Box 56"/>
          <p:cNvSpPr txBox="1">
            <a:spLocks noChangeArrowheads="1"/>
          </p:cNvSpPr>
          <p:nvPr/>
        </p:nvSpPr>
        <p:spPr bwMode="auto">
          <a:xfrm>
            <a:off x="3317877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2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7" name="Text Box 61"/>
          <p:cNvSpPr txBox="1">
            <a:spLocks noChangeArrowheads="1"/>
          </p:cNvSpPr>
          <p:nvPr/>
        </p:nvSpPr>
        <p:spPr bwMode="auto">
          <a:xfrm>
            <a:off x="4648202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3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8" name="Text Box 66"/>
          <p:cNvSpPr txBox="1">
            <a:spLocks noChangeArrowheads="1"/>
          </p:cNvSpPr>
          <p:nvPr/>
        </p:nvSpPr>
        <p:spPr bwMode="auto">
          <a:xfrm>
            <a:off x="5943602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4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9" name="Text Box 72"/>
          <p:cNvSpPr txBox="1">
            <a:spLocks noChangeArrowheads="1"/>
          </p:cNvSpPr>
          <p:nvPr/>
        </p:nvSpPr>
        <p:spPr bwMode="auto">
          <a:xfrm>
            <a:off x="7315200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5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0" name="Text Box 46"/>
          <p:cNvSpPr txBox="1">
            <a:spLocks noChangeArrowheads="1"/>
          </p:cNvSpPr>
          <p:nvPr/>
        </p:nvSpPr>
        <p:spPr bwMode="auto">
          <a:xfrm>
            <a:off x="701675" y="480377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6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1" name="Text Box 52"/>
          <p:cNvSpPr txBox="1">
            <a:spLocks noChangeArrowheads="1"/>
          </p:cNvSpPr>
          <p:nvPr/>
        </p:nvSpPr>
        <p:spPr bwMode="auto">
          <a:xfrm>
            <a:off x="2035177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7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2" name="Text Box 57"/>
          <p:cNvSpPr txBox="1">
            <a:spLocks noChangeArrowheads="1"/>
          </p:cNvSpPr>
          <p:nvPr/>
        </p:nvSpPr>
        <p:spPr bwMode="auto">
          <a:xfrm>
            <a:off x="3317877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8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3" name="Text Box 62"/>
          <p:cNvSpPr txBox="1">
            <a:spLocks noChangeArrowheads="1"/>
          </p:cNvSpPr>
          <p:nvPr/>
        </p:nvSpPr>
        <p:spPr bwMode="auto">
          <a:xfrm>
            <a:off x="4648202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9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4" name="Text Box 67"/>
          <p:cNvSpPr txBox="1">
            <a:spLocks noChangeArrowheads="1"/>
          </p:cNvSpPr>
          <p:nvPr/>
        </p:nvSpPr>
        <p:spPr bwMode="auto">
          <a:xfrm>
            <a:off x="5943602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0" action="ppaction://hlinksldjump"/>
              </a:rPr>
              <a:t>$500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5" name="Text Box 73"/>
          <p:cNvSpPr txBox="1">
            <a:spLocks noChangeArrowheads="1"/>
          </p:cNvSpPr>
          <p:nvPr/>
        </p:nvSpPr>
        <p:spPr bwMode="auto">
          <a:xfrm>
            <a:off x="7315200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31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870468"/>
            <a:ext cx="1166813" cy="276999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 smtClean="0">
                <a:solidFill>
                  <a:schemeClr val="bg1"/>
                </a:solidFill>
                <a:latin typeface="Arial Black"/>
              </a:rPr>
              <a:t>Picture</a:t>
            </a:r>
            <a:endParaRPr lang="en-US" sz="1200" b="1" kern="1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95502" y="870356"/>
            <a:ext cx="1165225" cy="276999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 err="1" smtClean="0">
                <a:solidFill>
                  <a:schemeClr val="bg1"/>
                </a:solidFill>
                <a:latin typeface="Arial Black"/>
              </a:rPr>
              <a:t>Synoyms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375027" y="870356"/>
            <a:ext cx="1166813" cy="276999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 smtClean="0">
                <a:solidFill>
                  <a:schemeClr val="bg1"/>
                </a:solidFill>
                <a:latin typeface="Arial Black"/>
              </a:rPr>
              <a:t>Antonyms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54552" y="778023"/>
            <a:ext cx="1166813" cy="461665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 smtClean="0">
                <a:solidFill>
                  <a:schemeClr val="bg1"/>
                </a:solidFill>
                <a:latin typeface="Arial Black"/>
              </a:rPr>
              <a:t>Fill in the Blank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95988" y="778023"/>
            <a:ext cx="1166812" cy="461665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 smtClean="0">
                <a:solidFill>
                  <a:schemeClr val="bg1"/>
                </a:solidFill>
                <a:latin typeface="Arial Black"/>
              </a:rPr>
              <a:t>In Your Own Words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351711" y="870356"/>
            <a:ext cx="1166812" cy="276999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 smtClean="0">
                <a:solidFill>
                  <a:schemeClr val="bg1"/>
                </a:solidFill>
                <a:latin typeface="Arial Black"/>
              </a:rPr>
              <a:t>Definitions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302" name="TextBox 1"/>
          <p:cNvSpPr txBox="1">
            <a:spLocks noChangeArrowheads="1"/>
          </p:cNvSpPr>
          <p:nvPr/>
        </p:nvSpPr>
        <p:spPr bwMode="auto">
          <a:xfrm>
            <a:off x="6968394" y="5486501"/>
            <a:ext cx="15660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>
                <a:solidFill>
                  <a:schemeClr val="bg1"/>
                </a:solidFill>
                <a:latin typeface="Arial Narrow" pitchFamily="34" charset="0"/>
                <a:cs typeface="Arial" charset="0"/>
                <a:hlinkClick r:id="rId32" action="ppaction://hlinksldjump"/>
              </a:rPr>
              <a:t>FINAL JEOPARODY</a:t>
            </a:r>
            <a:endParaRPr lang="en-US" altLang="en-US" sz="1400" b="1" dirty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2035177" y="16002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3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spd="slow" advClick="0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atron of taco bell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5267325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838200" y="2362200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patron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repertory of plays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838200"/>
            <a:ext cx="2781748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repertory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resonan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3914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resonant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rococo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2390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rococo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sleepwalker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5905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2" y="0"/>
            <a:ext cx="4391025" cy="68580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0"/>
                </a:schemeClr>
              </a:gs>
              <a:gs pos="50000">
                <a:schemeClr val="bg1">
                  <a:alpha val="25000"/>
                </a:schemeClr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altLang="en-US" sz="6000" b="1" i="1">
              <a:solidFill>
                <a:srgbClr val="000066"/>
              </a:solidFill>
            </a:endParaRP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4752977" y="0"/>
            <a:ext cx="4391025" cy="68580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0"/>
                </a:schemeClr>
              </a:gs>
              <a:gs pos="50000">
                <a:schemeClr val="bg1">
                  <a:alpha val="58000"/>
                </a:schemeClr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altLang="en-US" sz="6600" b="1" i="1">
              <a:solidFill>
                <a:srgbClr val="000066"/>
              </a:solidFill>
            </a:endParaRPr>
          </a:p>
        </p:txBody>
      </p:sp>
      <p:sp>
        <p:nvSpPr>
          <p:cNvPr id="6179" name="Rectangle 35"/>
          <p:cNvSpPr>
            <a:spLocks noChangeArrowheads="1"/>
          </p:cNvSpPr>
          <p:nvPr/>
        </p:nvSpPr>
        <p:spPr bwMode="auto">
          <a:xfrm>
            <a:off x="-30163" y="76200"/>
            <a:ext cx="3199447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Impact" pitchFamily="34" charset="0"/>
              </a:rPr>
              <a:t>JEOPARODY     JEOPARODY     JEOPARODY     JEOPARODY     JEOPARODY     JEOPARODY     JEOPARODY     JEOPARODY JEOPARODY     JEOPARODY     JEOPARODY     JEOPARODY     JEOPARODY     JEOPARODY  JEOPARODY     JEOPARODY     JEOPARODY     JEOPARODY     JEOPARODY   </a:t>
            </a:r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-22850475" y="5257800"/>
            <a:ext cx="31994475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en-US" sz="2800" dirty="0">
                <a:solidFill>
                  <a:schemeClr val="bg1"/>
                </a:solidFill>
                <a:latin typeface="Impact" pitchFamily="34" charset="0"/>
              </a:rPr>
              <a:t>JEOPARODY     JEOPARODY     JEOPARODY     JEOPARODY     JEOPARODY     JEOPARODY     JEOPARODY     JEOPARODY JEOPARODY     JEOPARODY     JEOPARODY     JEOPARODY     JEOPARODY     JEOPARODY  JEOPARODY     JEOPARODY     JEOPARODY     JEOPARODY     JEOPARODY   </a:t>
            </a:r>
          </a:p>
        </p:txBody>
      </p:sp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813" y="2152650"/>
            <a:ext cx="89154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500"/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3007 L -2.49896 0.03007 " pathEditMode="fixed" rAng="0" ptsTypes="AA">
                                      <p:cBhvr>
                                        <p:cTn id="26" dur="110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948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3098 L 2.49896 -0.03098 " pathEditMode="fixed" rAng="0" ptsTypes="AA">
                                      <p:cBhvr>
                                        <p:cTn id="31" dur="110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948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somnambulist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5"/>
          <p:cNvSpPr txBox="1">
            <a:spLocks noChangeArrowheads="1"/>
          </p:cNvSpPr>
          <p:nvPr/>
        </p:nvSpPr>
        <p:spPr bwMode="auto">
          <a:xfrm>
            <a:off x="2514600" y="2514600"/>
            <a:ext cx="381075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2514600" y="1968668"/>
            <a:ext cx="4648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Low, deep</a:t>
            </a:r>
            <a:endParaRPr 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438400" y="2197268"/>
            <a:ext cx="4724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resonant</a:t>
            </a:r>
            <a:endParaRPr 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 customer of a store or restaurant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patron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 collection of stories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repertory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Fancy, ornate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rococo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post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62002" y="1090613"/>
            <a:ext cx="7566025" cy="3877985"/>
          </a:xfrm>
          <a:prstGeom prst="rect">
            <a:avLst/>
          </a:prstGeom>
          <a:solidFill>
            <a:srgbClr val="002060">
              <a:alpha val="83000"/>
            </a:srgbClr>
          </a:solidFill>
          <a:ln w="127000">
            <a:solidFill>
              <a:schemeClr val="accent4">
                <a:shade val="50000"/>
              </a:schemeClr>
            </a:solidFill>
          </a:ln>
          <a:extLst/>
        </p:spPr>
        <p:txBody>
          <a:bodyPr lIns="91440" tIns="274320" bIns="27432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HERE ARE TODAY’S CATEGORIES</a:t>
            </a:r>
          </a:p>
        </p:txBody>
      </p:sp>
    </p:spTree>
    <p:extLst>
      <p:ext uri="{BB962C8B-B14F-4D97-AF65-F5344CB8AC3E}">
        <p14:creationId xmlns:p14="http://schemas.microsoft.com/office/powerpoint/2010/main" val="3592836085"/>
      </p:ext>
    </p:extLst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stake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boycott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patron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Faint, weak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resonant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plain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rococo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Sleep paralysis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somnambulist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Beam, stick, log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/>
          <p:cNvSpPr txBox="1">
            <a:spLocks noChangeArrowheads="1"/>
          </p:cNvSpPr>
          <p:nvPr/>
        </p:nvSpPr>
        <p:spPr bwMode="auto">
          <a:xfrm>
            <a:off x="838202" y="2422775"/>
            <a:ext cx="75660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Picture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stake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He is a ____ of Taco Bell.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patron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theater has a _________ of plays.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Repertory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He has a deep _________ voice.</a:t>
            </a: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	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resonant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theater had ________ ceilings.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5"/>
          <p:cNvSpPr txBox="1">
            <a:spLocks noChangeArrowheads="1"/>
          </p:cNvSpPr>
          <p:nvPr/>
        </p:nvSpPr>
        <p:spPr bwMode="auto">
          <a:xfrm>
            <a:off x="838200" y="2362200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rococo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Sometimes he is a ________ at night.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2422775"/>
            <a:ext cx="75660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Synonyms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somnambulist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057400" y="1184775"/>
            <a:ext cx="59436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Elaborate style of decoration</a:t>
            </a:r>
            <a:endParaRPr 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1676400" y="2349668"/>
            <a:ext cx="5867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rococo</a:t>
            </a:r>
            <a:endParaRPr 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Walking while you are sleeping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somnambulist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Collection of stories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repertory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Deep clear sound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resonant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5"/>
          <p:cNvSpPr txBox="1">
            <a:spLocks noChangeArrowheads="1"/>
          </p:cNvSpPr>
          <p:nvPr/>
        </p:nvSpPr>
        <p:spPr bwMode="auto">
          <a:xfrm>
            <a:off x="815977" y="986108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 strong wooden or metal post driven into the ground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2422775"/>
            <a:ext cx="75660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Antonyms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5"/>
          <p:cNvSpPr txBox="1">
            <a:spLocks noChangeArrowheads="1"/>
          </p:cNvSpPr>
          <p:nvPr/>
        </p:nvSpPr>
        <p:spPr bwMode="auto">
          <a:xfrm>
            <a:off x="762000" y="2362200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stake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sleepwalker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somnambulist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Having excessive asymmetrical ornamentation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rococo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5"/>
          <p:cNvSpPr txBox="1">
            <a:spLocks noChangeArrowheads="1"/>
          </p:cNvSpPr>
          <p:nvPr/>
        </p:nvSpPr>
        <p:spPr bwMode="auto">
          <a:xfrm>
            <a:off x="815977" y="1447772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Characterized by a loud deep sound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resonant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Story; stock, repertoire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repertory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One who give support(usually financial)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2422775"/>
            <a:ext cx="75660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Fill in the Blank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patron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96048"/>
            <a:ext cx="4876800" cy="2304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0800"/>
            <a:ext cx="8153400" cy="22648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5"/>
          <p:cNvSpPr txBox="1">
            <a:spLocks noChangeArrowheads="1"/>
          </p:cNvSpPr>
          <p:nvPr/>
        </p:nvSpPr>
        <p:spPr bwMode="auto">
          <a:xfrm>
            <a:off x="815977" y="986108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Choose one of our previous words and define it. 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5" name="Rectangle 14"/>
          <p:cNvSpPr/>
          <p:nvPr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7" name="Rectangle 16"/>
          <p:cNvSpPr/>
          <p:nvPr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9" name="Rectangle 18"/>
          <p:cNvSpPr/>
          <p:nvPr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21" name="TextBox 20"/>
          <p:cNvSpPr txBox="1"/>
          <p:nvPr/>
        </p:nvSpPr>
        <p:spPr bwMode="auto">
          <a:xfrm>
            <a:off x="4114800" y="5558288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Start Timer</a:t>
            </a:r>
          </a:p>
        </p:txBody>
      </p:sp>
      <p:sp>
        <p:nvSpPr>
          <p:cNvPr id="22" name="TextBox 21">
            <a:hlinkClick r:id="" action="ppaction://hlinkshowjump?jump=nextslide"/>
          </p:cNvPr>
          <p:cNvSpPr txBox="1"/>
          <p:nvPr/>
        </p:nvSpPr>
        <p:spPr bwMode="auto">
          <a:xfrm>
            <a:off x="8099424" y="5384511"/>
            <a:ext cx="8159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PROMPT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(RESPONSE)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0 Second Timer With Jeopardy Thinking Mus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Answers </a:t>
            </a:r>
            <a:r>
              <a:rPr lang="en-US" altLang="en-US" sz="600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will vary! 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1914944"/>
            <a:ext cx="75660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 Your Own Words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2422775"/>
            <a:ext cx="75660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Definitions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9664745582D84EA9249FB25814272A" ma:contentTypeVersion="12" ma:contentTypeDescription="Create a new document." ma:contentTypeScope="" ma:versionID="a61c85f86e463898a1661571406de611">
  <xsd:schema xmlns:xsd="http://www.w3.org/2001/XMLSchema" xmlns:xs="http://www.w3.org/2001/XMLSchema" xmlns:p="http://schemas.microsoft.com/office/2006/metadata/properties" xmlns:ns3="752ecdf3-7713-471b-90db-23cfa0578a2d" xmlns:ns4="35381161-7695-48b3-9aa2-10b4c44e440c" targetNamespace="http://schemas.microsoft.com/office/2006/metadata/properties" ma:root="true" ma:fieldsID="f39cfd0f5e34403ba5ef8f03c1acfcde" ns3:_="" ns4:_="">
    <xsd:import namespace="752ecdf3-7713-471b-90db-23cfa0578a2d"/>
    <xsd:import namespace="35381161-7695-48b3-9aa2-10b4c44e440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2ecdf3-7713-471b-90db-23cfa0578a2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381161-7695-48b3-9aa2-10b4c44e44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F5F197-7C93-4717-B1B0-75D056DB1701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35381161-7695-48b3-9aa2-10b4c44e440c"/>
    <ds:schemaRef ds:uri="http://schemas.microsoft.com/office/infopath/2007/PartnerControls"/>
    <ds:schemaRef ds:uri="752ecdf3-7713-471b-90db-23cfa0578a2d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8DA0EE4-25B1-4B94-BD4D-4E73487DF5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2ecdf3-7713-471b-90db-23cfa0578a2d"/>
    <ds:schemaRef ds:uri="35381161-7695-48b3-9aa2-10b4c44e44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16105C-0A47-4896-BD27-6AC8EAB398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1171</TotalTime>
  <Words>626</Words>
  <Application>Microsoft Office PowerPoint</Application>
  <PresentationFormat>On-screen Show (4:3)</PresentationFormat>
  <Paragraphs>148</Paragraphs>
  <Slides>73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73</vt:i4>
      </vt:variant>
    </vt:vector>
  </HeadingPairs>
  <TitlesOfParts>
    <vt:vector size="82" baseType="lpstr">
      <vt:lpstr>Arial</vt:lpstr>
      <vt:lpstr>Arial Black</vt:lpstr>
      <vt:lpstr>Arial Narrow</vt:lpstr>
      <vt:lpstr>Calibri</vt:lpstr>
      <vt:lpstr>Impact</vt:lpstr>
      <vt:lpstr>Tahoma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Youthdownloads.com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 Powerpoint Template</dc:title>
  <dc:subject>Jeopardy Powerpoint Game</dc:subject>
  <dc:creator>Reid Powell</dc:creator>
  <cp:keywords>Jeopardy</cp:keywords>
  <cp:lastModifiedBy>Michelle Meneghin</cp:lastModifiedBy>
  <cp:revision>118</cp:revision>
  <dcterms:created xsi:type="dcterms:W3CDTF">1999-10-07T17:16:48Z</dcterms:created>
  <dcterms:modified xsi:type="dcterms:W3CDTF">2020-02-05T17:52:14Z</dcterms:modified>
  <cp:category>Game Shows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0x010100469664745582D84EA9249FB25814272A</vt:lpwstr>
  </property>
</Properties>
</file>