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27" r:id="rId5"/>
  </p:sldMasterIdLst>
  <p:notesMasterIdLst>
    <p:notesMasterId r:id="rId79"/>
  </p:notesMasterIdLst>
  <p:sldIdLst>
    <p:sldId id="606" r:id="rId6"/>
    <p:sldId id="535" r:id="rId7"/>
    <p:sldId id="605" r:id="rId8"/>
    <p:sldId id="258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2" r:id="rId74"/>
    <p:sldId id="604" r:id="rId75"/>
    <p:sldId id="603" r:id="rId76"/>
    <p:sldId id="329" r:id="rId77"/>
    <p:sldId id="330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0990"/>
  </p:normalViewPr>
  <p:slideViewPr>
    <p:cSldViewPr>
      <p:cViewPr varScale="1">
        <p:scale>
          <a:sx n="80" d="100"/>
          <a:sy n="80" d="100"/>
        </p:scale>
        <p:origin x="96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7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01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500 synonyms</a:t>
            </a:r>
            <a:r>
              <a:rPr lang="en-US" baseline="0" dirty="0" smtClean="0"/>
              <a:t>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7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</a:t>
            </a:r>
            <a:r>
              <a:rPr lang="en-US" baseline="0" dirty="0" smtClean="0"/>
              <a:t>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12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 100</a:t>
            </a:r>
            <a:r>
              <a:rPr lang="en-US" baseline="0" dirty="0" smtClean="0"/>
              <a:t>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6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Antonmym</a:t>
            </a:r>
            <a:r>
              <a:rPr lang="en-US" dirty="0" smtClean="0"/>
              <a:t> 500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8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 500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7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blank 100 taco bell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5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your own words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51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crabbed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en-US" dirty="0" smtClean="0"/>
              <a:t>500 masticate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r>
              <a:rPr lang="en-US" baseline="0" dirty="0" smtClean="0"/>
              <a:t> 500 </a:t>
            </a:r>
            <a:r>
              <a:rPr lang="en-US" baseline="0" dirty="0" smtClean="0"/>
              <a:t>answer masticate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Synomyms</a:t>
            </a:r>
            <a:r>
              <a:rPr lang="en-US" dirty="0" smtClean="0"/>
              <a:t> 100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0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1" grpId="36" animBg="1"/>
      <p:bldP spid="11" grpId="37" animBg="1"/>
      <p:bldP spid="11" grpId="38" animBg="1"/>
      <p:bldP spid="11" grpId="39" animBg="1"/>
      <p:bldP spid="11" grpId="40" animBg="1"/>
      <p:bldP spid="11" grpId="41" animBg="1"/>
      <p:bldP spid="11" grpId="42" animBg="1"/>
      <p:bldP spid="11" grpId="43" animBg="1"/>
      <p:bldP spid="11" grpId="44" animBg="1"/>
      <p:bldP spid="11" grpId="4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12" grpId="14" animBg="1"/>
      <p:bldP spid="12" grpId="15" animBg="1"/>
      <p:bldP spid="12" grpId="16" animBg="1"/>
      <p:bldP spid="12" grpId="17" animBg="1"/>
      <p:bldP spid="12" grpId="18" animBg="1"/>
      <p:bldP spid="12" grpId="19" animBg="1"/>
      <p:bldP spid="12" grpId="20" animBg="1"/>
      <p:bldP spid="12" grpId="21" animBg="1"/>
      <p:bldP spid="12" grpId="22" animBg="1"/>
      <p:bldP spid="12" grpId="23" animBg="1"/>
      <p:bldP spid="12" grpId="24" animBg="1"/>
      <p:bldP spid="12" grpId="25" animBg="1"/>
      <p:bldP spid="12" grpId="26" animBg="1"/>
      <p:bldP spid="12" grpId="27" animBg="1"/>
      <p:bldP spid="12" grpId="28" animBg="1"/>
      <p:bldP spid="12" grpId="29" animBg="1"/>
      <p:bldP spid="12" grpId="30" animBg="1"/>
      <p:bldP spid="12" grpId="31" animBg="1"/>
      <p:bldP spid="12" grpId="32" animBg="1"/>
      <p:bldP spid="12" grpId="33" animBg="1"/>
      <p:bldP spid="12" grpId="34" animBg="1"/>
      <p:bldP spid="12" grpId="35" animBg="1"/>
      <p:bldP spid="12" grpId="36" animBg="1"/>
      <p:bldP spid="12" grpId="37" animBg="1"/>
      <p:bldP spid="12" grpId="38" animBg="1"/>
      <p:bldP spid="12" grpId="39" animBg="1"/>
      <p:bldP spid="12" grpId="40" animBg="1"/>
      <p:bldP spid="12" grpId="41" animBg="1"/>
      <p:bldP spid="12" grpId="42" animBg="1"/>
      <p:bldP spid="12" grpId="43" animBg="1"/>
      <p:bldP spid="12" grpId="44" animBg="1"/>
      <p:bldP spid="12" grpId="4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  <p:bldP spid="15" grpId="27" animBg="1"/>
      <p:bldP spid="15" grpId="28" animBg="1"/>
      <p:bldP spid="15" grpId="29" animBg="1"/>
      <p:bldP spid="15" grpId="30" animBg="1"/>
      <p:bldP spid="15" grpId="31" animBg="1"/>
      <p:bldP spid="15" grpId="32" animBg="1"/>
      <p:bldP spid="15" grpId="33" animBg="1"/>
      <p:bldP spid="15" grpId="34" animBg="1"/>
      <p:bldP spid="15" grpId="35" animBg="1"/>
      <p:bldP spid="15" grpId="36" animBg="1"/>
      <p:bldP spid="15" grpId="37" animBg="1"/>
      <p:bldP spid="15" grpId="38" animBg="1"/>
      <p:bldP spid="15" grpId="39" animBg="1"/>
      <p:bldP spid="15" grpId="40" animBg="1"/>
      <p:bldP spid="15" grpId="41" animBg="1"/>
      <p:bldP spid="15" grpId="42" animBg="1"/>
      <p:bldP spid="15" grpId="43" animBg="1"/>
      <p:bldP spid="15" grpId="44" animBg="1"/>
      <p:bldP spid="15" grpId="4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  <p:bldP spid="17" grpId="10" animBg="1"/>
      <p:bldP spid="17" grpId="11" animBg="1"/>
      <p:bldP spid="17" grpId="12" animBg="1"/>
      <p:bldP spid="17" grpId="13" animBg="1"/>
      <p:bldP spid="17" grpId="14" animBg="1"/>
      <p:bldP spid="17" grpId="15" animBg="1"/>
      <p:bldP spid="17" grpId="16" animBg="1"/>
      <p:bldP spid="17" grpId="17" animBg="1"/>
      <p:bldP spid="17" grpId="18" animBg="1"/>
      <p:bldP spid="17" grpId="19" animBg="1"/>
      <p:bldP spid="17" grpId="20" animBg="1"/>
      <p:bldP spid="17" grpId="21" animBg="1"/>
      <p:bldP spid="17" grpId="22" animBg="1"/>
      <p:bldP spid="17" grpId="23" animBg="1"/>
      <p:bldP spid="17" grpId="24" animBg="1"/>
      <p:bldP spid="17" grpId="25" animBg="1"/>
      <p:bldP spid="17" grpId="26" animBg="1"/>
      <p:bldP spid="17" grpId="27" animBg="1"/>
      <p:bldP spid="17" grpId="28" animBg="1"/>
      <p:bldP spid="17" grpId="29" animBg="1"/>
      <p:bldP spid="17" grpId="30" animBg="1"/>
      <p:bldP spid="17" grpId="31" animBg="1"/>
      <p:bldP spid="17" grpId="32" animBg="1"/>
      <p:bldP spid="17" grpId="33" animBg="1"/>
      <p:bldP spid="17" grpId="34" animBg="1"/>
      <p:bldP spid="17" grpId="35" animBg="1"/>
      <p:bldP spid="17" grpId="36" animBg="1"/>
      <p:bldP spid="17" grpId="37" animBg="1"/>
      <p:bldP spid="17" grpId="38" animBg="1"/>
      <p:bldP spid="17" grpId="39" animBg="1"/>
      <p:bldP spid="17" grpId="40" animBg="1"/>
      <p:bldP spid="17" grpId="41" animBg="1"/>
      <p:bldP spid="17" grpId="42" animBg="1"/>
      <p:bldP spid="17" grpId="43" animBg="1"/>
      <p:bldP spid="17" grpId="44" animBg="1"/>
      <p:bldP spid="17" grpId="45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8" grpId="9" animBg="1"/>
      <p:bldP spid="18" grpId="10" animBg="1"/>
      <p:bldP spid="18" grpId="11" animBg="1"/>
      <p:bldP spid="18" grpId="12" animBg="1"/>
      <p:bldP spid="18" grpId="13" animBg="1"/>
      <p:bldP spid="18" grpId="14" animBg="1"/>
      <p:bldP spid="18" grpId="15" animBg="1"/>
      <p:bldP spid="18" grpId="16" animBg="1"/>
      <p:bldP spid="18" grpId="17" animBg="1"/>
      <p:bldP spid="18" grpId="18" animBg="1"/>
      <p:bldP spid="18" grpId="19" animBg="1"/>
      <p:bldP spid="18" grpId="20" animBg="1"/>
      <p:bldP spid="18" grpId="21" animBg="1"/>
      <p:bldP spid="18" grpId="22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19" grpId="13" animBg="1"/>
      <p:bldP spid="19" grpId="14" animBg="1"/>
      <p:bldP spid="19" grpId="15" animBg="1"/>
      <p:bldP spid="19" grpId="16" animBg="1"/>
      <p:bldP spid="19" grpId="17" animBg="1"/>
      <p:bldP spid="19" grpId="18" animBg="1"/>
      <p:bldP spid="19" grpId="19" animBg="1"/>
      <p:bldP spid="19" grpId="20" animBg="1"/>
      <p:bldP spid="19" grpId="21" animBg="1"/>
      <p:bldP spid="19" grpId="22" animBg="1"/>
      <p:bldP spid="19" grpId="23" animBg="1"/>
      <p:bldP spid="19" grpId="24" animBg="1"/>
      <p:bldP spid="19" grpId="25" animBg="1"/>
      <p:bldP spid="19" grpId="26" animBg="1"/>
      <p:bldP spid="19" grpId="27" animBg="1"/>
      <p:bldP spid="19" grpId="28" animBg="1"/>
      <p:bldP spid="19" grpId="29" animBg="1"/>
      <p:bldP spid="19" grpId="30" animBg="1"/>
      <p:bldP spid="19" grpId="31" animBg="1"/>
      <p:bldP spid="19" grpId="32" animBg="1"/>
      <p:bldP spid="19" grpId="33" animBg="1"/>
      <p:bldP spid="19" grpId="34" animBg="1"/>
      <p:bldP spid="19" grpId="35" animBg="1"/>
      <p:bldP spid="19" grpId="36" animBg="1"/>
      <p:bldP spid="19" grpId="37" animBg="1"/>
      <p:bldP spid="19" grpId="38" animBg="1"/>
      <p:bldP spid="19" grpId="39" animBg="1"/>
      <p:bldP spid="19" grpId="40" animBg="1"/>
      <p:bldP spid="19" grpId="41" animBg="1"/>
      <p:bldP spid="19" grpId="42" animBg="1"/>
      <p:bldP spid="19" grpId="43" animBg="1"/>
      <p:bldP spid="19" grpId="44" animBg="1"/>
      <p:bldP spid="19" grpId="45" animBg="1"/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Picture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870356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err="1" smtClean="0">
                <a:solidFill>
                  <a:schemeClr val="bg1"/>
                </a:solidFill>
                <a:latin typeface="Arial Black"/>
              </a:rPr>
              <a:t>Synoyms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Antonyms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Fill in the Blank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In Your Own Words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Definitions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tron of taco bel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267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pertory of play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7817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90600"/>
            <a:ext cx="2986088" cy="398145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abet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28787"/>
            <a:ext cx="4114800" cy="340042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crabbed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1757362"/>
            <a:ext cx="4286250" cy="334327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514600" y="2514600"/>
            <a:ext cx="38107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514600" y="1507004"/>
            <a:ext cx="464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Low, </a:t>
            </a: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deep sound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438400" y="2197268"/>
            <a:ext cx="472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help someone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advocate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Personality qualities/traits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disoposition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Someone who does not like war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pacifist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Walking while sleeping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Poor needy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affuluence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Simple, easy, plain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intricate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Ignore, avoid looking at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Living thing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981200" y="2159168"/>
            <a:ext cx="518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Carrion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3810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Poor, not wealthy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Picture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blighted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She likes to _____ her teachers.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besiege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dog has a friendly________.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Disposition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Don’t _____ on your bad grades from last year. 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	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dwell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762000" y="1367135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surgeon used a _____ during surgery.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382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Read the _____ carefully before answering the questions.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Synonyms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057400" y="1646440"/>
            <a:ext cx="5943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Get away from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76400" y="2349668"/>
            <a:ext cx="5867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elude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Something you can’t change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irrevocable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Proud to be part of one political party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Elaborate style of decoration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strong wooden or metal post driven into the ground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Antonyms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762000" y="2362200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stake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sleepwalker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somnambulist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Having excessive asymmetrical ornamentation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rococo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Characterized by a loud deep sound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resonant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Story; stock, repertoire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repertory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One who give support(usually financial)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Fill in the Blank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patron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Affected by something that prevents growth or prosperity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blighted?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Your Own Words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Definitions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64745582D84EA9249FB25814272A" ma:contentTypeVersion="12" ma:contentTypeDescription="Create a new document." ma:contentTypeScope="" ma:versionID="a61c85f86e463898a1661571406de611">
  <xsd:schema xmlns:xsd="http://www.w3.org/2001/XMLSchema" xmlns:xs="http://www.w3.org/2001/XMLSchema" xmlns:p="http://schemas.microsoft.com/office/2006/metadata/properties" xmlns:ns3="752ecdf3-7713-471b-90db-23cfa0578a2d" xmlns:ns4="35381161-7695-48b3-9aa2-10b4c44e440c" targetNamespace="http://schemas.microsoft.com/office/2006/metadata/properties" ma:root="true" ma:fieldsID="f39cfd0f5e34403ba5ef8f03c1acfcde" ns3:_="" ns4:_="">
    <xsd:import namespace="752ecdf3-7713-471b-90db-23cfa0578a2d"/>
    <xsd:import namespace="35381161-7695-48b3-9aa2-10b4c44e44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cdf3-7713-471b-90db-23cfa0578a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81161-7695-48b3-9aa2-10b4c44e44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DA0EE4-25B1-4B94-BD4D-4E73487DF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ecdf3-7713-471b-90db-23cfa0578a2d"/>
    <ds:schemaRef ds:uri="35381161-7695-48b3-9aa2-10b4c44e4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16105C-0A47-4896-BD27-6AC8EAB39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5F197-7C93-4717-B1B0-75D056DB170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5381161-7695-48b3-9aa2-10b4c44e440c"/>
    <ds:schemaRef ds:uri="http://purl.org/dc/elements/1.1/"/>
    <ds:schemaRef ds:uri="http://schemas.microsoft.com/office/2006/metadata/properties"/>
    <ds:schemaRef ds:uri="http://schemas.microsoft.com/office/infopath/2007/PartnerControls"/>
    <ds:schemaRef ds:uri="752ecdf3-7713-471b-90db-23cfa0578a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645</Words>
  <Application>Microsoft Office PowerPoint</Application>
  <PresentationFormat>On-screen Show (4:3)</PresentationFormat>
  <Paragraphs>154</Paragraphs>
  <Slides>73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Michelle Meneghin</cp:lastModifiedBy>
  <cp:revision>122</cp:revision>
  <dcterms:created xsi:type="dcterms:W3CDTF">1999-10-07T17:16:48Z</dcterms:created>
  <dcterms:modified xsi:type="dcterms:W3CDTF">2020-02-14T15:20:52Z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0x010100469664745582D84EA9249FB25814272A</vt:lpwstr>
  </property>
</Properties>
</file>